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01" r:id="rId2"/>
    <p:sldId id="1559" r:id="rId3"/>
    <p:sldId id="1565" r:id="rId4"/>
    <p:sldId id="1553" r:id="rId5"/>
    <p:sldId id="1554" r:id="rId6"/>
    <p:sldId id="1561" r:id="rId7"/>
    <p:sldId id="1560" r:id="rId8"/>
    <p:sldId id="1555" r:id="rId9"/>
    <p:sldId id="1556" r:id="rId10"/>
    <p:sldId id="1557" r:id="rId11"/>
    <p:sldId id="1558" r:id="rId12"/>
    <p:sldId id="1563" r:id="rId13"/>
    <p:sldId id="1562" r:id="rId14"/>
    <p:sldId id="15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/>
    <p:restoredTop sz="78639"/>
  </p:normalViewPr>
  <p:slideViewPr>
    <p:cSldViewPr snapToGrid="0" snapToObjects="1">
      <p:cViewPr varScale="1">
        <p:scale>
          <a:sx n="95" d="100"/>
          <a:sy n="95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9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c2nGJC3mU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-DKFZ/nnUNet" TargetMode="External"/><Relationship Id="rId4" Type="http://schemas.openxmlformats.org/officeDocument/2006/relationships/hyperlink" Target="https://medium.com/miccai-educational-initiative/nnu-net-the-no-new-unet-for-automatic-segmentation-8d655f3f6d2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iccai-educational-initiative/nnu-net-the-no-new-unet-for-automatic-segmentation-8d655f3f6d2a" TargetMode="External"/><Relationship Id="rId2" Type="http://schemas.openxmlformats.org/officeDocument/2006/relationships/hyperlink" Target="https://youtu.be/fc2nGJC3mU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ithub.com/MIC-DKFZ/nnUNe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azM57JuQpQI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UNet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Breast Tumor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MRI reconstruction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8F820-3C0E-3046-923E-AD7C766E000B}"/>
              </a:ext>
            </a:extLst>
          </p:cNvPr>
          <p:cNvSpPr txBox="1"/>
          <p:nvPr/>
        </p:nvSpPr>
        <p:spPr>
          <a:xfrm>
            <a:off x="71850" y="151252"/>
            <a:ext cx="326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Denoising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7BD25-0DE9-8E45-B3C1-5D132069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4" y="1701799"/>
            <a:ext cx="6908800" cy="345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0AFF9-409F-3445-9EFB-1BEB3E895F58}"/>
              </a:ext>
            </a:extLst>
          </p:cNvPr>
          <p:cNvSpPr txBox="1"/>
          <p:nvPr/>
        </p:nvSpPr>
        <p:spPr>
          <a:xfrm>
            <a:off x="71850" y="5718125"/>
            <a:ext cx="1092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Han,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Yoseob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and Jong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Chul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Ye. "Framing U-Net via deep convolutional framelets: Application to sparse-view CT." 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37.6 (2018): 1418-1429.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EE5A2-2B62-B947-8BBD-8F12FF412808}"/>
              </a:ext>
            </a:extLst>
          </p:cNvPr>
          <p:cNvSpPr txBox="1"/>
          <p:nvPr/>
        </p:nvSpPr>
        <p:spPr>
          <a:xfrm>
            <a:off x="5797296" y="135158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Input                                           Output</a:t>
            </a:r>
          </a:p>
        </p:txBody>
      </p:sp>
    </p:spTree>
    <p:extLst>
      <p:ext uri="{BB962C8B-B14F-4D97-AF65-F5344CB8AC3E}">
        <p14:creationId xmlns:p14="http://schemas.microsoft.com/office/powerpoint/2010/main" val="418401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F30E99-9871-714D-AA66-16FE765B2F71}"/>
              </a:ext>
            </a:extLst>
          </p:cNvPr>
          <p:cNvSpPr txBox="1"/>
          <p:nvPr/>
        </p:nvSpPr>
        <p:spPr>
          <a:xfrm>
            <a:off x="963706" y="954742"/>
            <a:ext cx="8353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err="1"/>
              <a:t>Automated</a:t>
            </a:r>
            <a:r>
              <a:rPr lang="es-ES_tradnl" sz="4400" dirty="0"/>
              <a:t> </a:t>
            </a:r>
            <a:r>
              <a:rPr lang="es-ES_tradnl" sz="4400" dirty="0" err="1"/>
              <a:t>Design</a:t>
            </a:r>
            <a:r>
              <a:rPr lang="es-ES_tradnl" sz="4400" dirty="0"/>
              <a:t> of </a:t>
            </a:r>
            <a:r>
              <a:rPr lang="es-ES_tradnl" sz="4400" dirty="0" err="1"/>
              <a:t>Unet</a:t>
            </a:r>
            <a:r>
              <a:rPr lang="es-ES_tradnl" sz="4400" dirty="0"/>
              <a:t>: </a:t>
            </a:r>
            <a:r>
              <a:rPr lang="es-ES_tradnl" sz="4400" dirty="0" err="1"/>
              <a:t>nnUNet</a:t>
            </a:r>
            <a:endParaRPr lang="es-ES_tradnl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AF1012-9D9A-EC4D-8B3E-45D7E973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155"/>
            <a:ext cx="12192000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EFB74A-AD5F-9A44-820B-045EDA1630B6}"/>
              </a:ext>
            </a:extLst>
          </p:cNvPr>
          <p:cNvSpPr/>
          <p:nvPr/>
        </p:nvSpPr>
        <p:spPr>
          <a:xfrm>
            <a:off x="0" y="5885663"/>
            <a:ext cx="12801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https://youtu.be/fc2nGJC3mUY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https://github.com/MIC-DKFZ/nnUNet</a:t>
            </a:r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4DB1-8EBE-574D-B19C-402FC6EDDAAA}"/>
              </a:ext>
            </a:extLst>
          </p:cNvPr>
          <p:cNvSpPr txBox="1"/>
          <p:nvPr/>
        </p:nvSpPr>
        <p:spPr>
          <a:xfrm>
            <a:off x="-13446" y="5553635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References</a:t>
            </a:r>
            <a:r>
              <a:rPr lang="es-ES_tradnl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901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9737D9-F272-974B-A9BB-39932399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36"/>
            <a:ext cx="12192000" cy="63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F98B5-9442-A740-92A6-DD4646A6020C}"/>
              </a:ext>
            </a:extLst>
          </p:cNvPr>
          <p:cNvSpPr/>
          <p:nvPr/>
        </p:nvSpPr>
        <p:spPr>
          <a:xfrm>
            <a:off x="963706" y="260159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nnUNet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configuracion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automatica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UNet</a:t>
            </a:r>
            <a:br>
              <a:rPr lang="en-AU" dirty="0"/>
            </a:b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video: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2"/>
              </a:rPr>
              <a:t>https://youtu.be/fc2nGJC3mUY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explicacion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github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https://github.com/MIC-DKFZ/nnUNet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CF1BC-C1B3-D348-8F6F-7E48E9598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6914"/>
            <a:ext cx="12192000" cy="58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DEC146-EB1A-9444-BDD2-E7634F28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658" y="0"/>
            <a:ext cx="7202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A24F6E-8439-5A46-9AF4-465EB21F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150" y="109372"/>
            <a:ext cx="10807700" cy="66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0FE88-1727-DE46-99E0-141D459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954428"/>
            <a:ext cx="1980000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B5AAE-98D6-8145-B56C-92A6BF0E8593}"/>
              </a:ext>
            </a:extLst>
          </p:cNvPr>
          <p:cNvGrpSpPr/>
          <p:nvPr/>
        </p:nvGrpSpPr>
        <p:grpSpPr>
          <a:xfrm>
            <a:off x="2608519" y="5864032"/>
            <a:ext cx="7951471" cy="369332"/>
            <a:chOff x="2608519" y="5864032"/>
            <a:chExt cx="795147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27F5F2-0FFA-CD4E-AB84-A0CB9FE51A97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D0736-587F-DF41-8CBA-382E82A5DCCB}"/>
                </a:ext>
              </a:extLst>
            </p:cNvPr>
            <p:cNvSpPr/>
            <p:nvPr/>
          </p:nvSpPr>
          <p:spPr>
            <a:xfrm>
              <a:off x="829617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Segmentation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313D18-45B4-064C-923F-E406CFBE2EAB}"/>
              </a:ext>
            </a:extLst>
          </p:cNvPr>
          <p:cNvGrpSpPr/>
          <p:nvPr/>
        </p:nvGrpSpPr>
        <p:grpSpPr>
          <a:xfrm>
            <a:off x="4256009" y="3973089"/>
            <a:ext cx="6117372" cy="1751538"/>
            <a:chOff x="4256009" y="3973089"/>
            <a:chExt cx="6117372" cy="17515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4D2773-8A56-104F-A1E5-FDFC491AE520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D905CD-8EDB-F341-85BB-69D44A0CB6B5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Segmentation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C825D-82DA-A242-ABCE-D266404AF1A1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F402343-6A2A-0F47-B923-1D1FDBC7164F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C5A1AF-B13A-3645-8803-73FEE493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511684" y="3973089"/>
              <a:ext cx="1861697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5798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2CF9161-7CC9-B746-A75B-F7B2C1C16474}"/>
              </a:ext>
            </a:extLst>
          </p:cNvPr>
          <p:cNvGrpSpPr/>
          <p:nvPr/>
        </p:nvGrpSpPr>
        <p:grpSpPr>
          <a:xfrm>
            <a:off x="-201705" y="1192121"/>
            <a:ext cx="12213340" cy="4613029"/>
            <a:chOff x="-201705" y="1192121"/>
            <a:chExt cx="12213340" cy="46130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98CA33-5B0C-E845-96B4-DC8303EF024A}"/>
                </a:ext>
              </a:extLst>
            </p:cNvPr>
            <p:cNvGrpSpPr/>
            <p:nvPr/>
          </p:nvGrpSpPr>
          <p:grpSpPr>
            <a:xfrm>
              <a:off x="9944552" y="1192121"/>
              <a:ext cx="2067083" cy="1916636"/>
              <a:chOff x="9944552" y="1192121"/>
              <a:chExt cx="2067083" cy="1916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19D8EE-9631-2141-B0FD-6D55F386DD9F}"/>
                  </a:ext>
                </a:extLst>
              </p:cNvPr>
              <p:cNvSpPr/>
              <p:nvPr/>
            </p:nvSpPr>
            <p:spPr>
              <a:xfrm>
                <a:off x="10070058" y="119212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AFD73C-70A6-8E4B-A8FC-FCE6DEF186BE}"/>
                  </a:ext>
                </a:extLst>
              </p:cNvPr>
              <p:cNvSpPr/>
              <p:nvPr/>
            </p:nvSpPr>
            <p:spPr>
              <a:xfrm>
                <a:off x="9944552" y="130866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B43200-F5E5-B041-BEF9-FF450360C481}"/>
                </a:ext>
              </a:extLst>
            </p:cNvPr>
            <p:cNvGrpSpPr/>
            <p:nvPr/>
          </p:nvGrpSpPr>
          <p:grpSpPr>
            <a:xfrm>
              <a:off x="-201705" y="1280464"/>
              <a:ext cx="2188786" cy="4524686"/>
              <a:chOff x="-201705" y="1280464"/>
              <a:chExt cx="2188786" cy="452468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A241506-C129-4846-BE2C-CD5BE9BD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01705" y="12804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6DDB641-5F96-7C4B-A0F7-F966EAD92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49305" y="14328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6162657" y="151252"/>
            <a:ext cx="561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U-Net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95848-C7F6-6A48-8027-6C6EE439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55" y="1242857"/>
            <a:ext cx="7773137" cy="4990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3FFD9-3297-3343-BF99-73830E319C3D}"/>
              </a:ext>
            </a:extLst>
          </p:cNvPr>
          <p:cNvGrpSpPr/>
          <p:nvPr/>
        </p:nvGrpSpPr>
        <p:grpSpPr>
          <a:xfrm>
            <a:off x="2234088" y="5690530"/>
            <a:ext cx="1473199" cy="912167"/>
            <a:chOff x="2234088" y="5690530"/>
            <a:chExt cx="1473199" cy="912167"/>
          </a:xfrm>
        </p:grpSpPr>
        <p:sp>
          <p:nvSpPr>
            <p:cNvPr id="8" name="Rectangle 7"/>
            <p:cNvSpPr/>
            <p:nvPr/>
          </p:nvSpPr>
          <p:spPr>
            <a:xfrm>
              <a:off x="2234088" y="623336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  <a:cs typeface="Trebuchet MS"/>
                </a:rPr>
                <a:t>Input image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ABA11-B941-FE44-B41C-676389655CAD}"/>
                </a:ext>
              </a:extLst>
            </p:cNvPr>
            <p:cNvCxnSpPr/>
            <p:nvPr/>
          </p:nvCxnSpPr>
          <p:spPr>
            <a:xfrm>
              <a:off x="2330340" y="5690530"/>
              <a:ext cx="0" cy="54283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CEBAC-1248-064B-B4B9-8BF9E0E3282C}"/>
              </a:ext>
            </a:extLst>
          </p:cNvPr>
          <p:cNvSpPr/>
          <p:nvPr/>
        </p:nvSpPr>
        <p:spPr>
          <a:xfrm>
            <a:off x="5849471" y="1734671"/>
            <a:ext cx="3862121" cy="449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3691C5-B177-2E41-B73C-183D39C3D7DF}"/>
              </a:ext>
            </a:extLst>
          </p:cNvPr>
          <p:cNvGrpSpPr/>
          <p:nvPr/>
        </p:nvGrpSpPr>
        <p:grpSpPr>
          <a:xfrm>
            <a:off x="8983734" y="1422856"/>
            <a:ext cx="2794819" cy="3074500"/>
            <a:chOff x="8983734" y="1422856"/>
            <a:chExt cx="2794819" cy="30745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F2F19D-C50B-774B-8176-C5924158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2" t="2754" r="2880" b="3671"/>
            <a:stretch/>
          </p:blipFill>
          <p:spPr>
            <a:xfrm>
              <a:off x="9836976" y="1422856"/>
              <a:ext cx="1941577" cy="1800096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reflection blurRad="12700" stA="30000" endPos="0" dist="5000" dir="5400000" sy="-100000" algn="bl" rotWithShape="0"/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2194C8-EC6E-774D-AEC1-5F36324B1AFA}"/>
                </a:ext>
              </a:extLst>
            </p:cNvPr>
            <p:cNvSpPr/>
            <p:nvPr/>
          </p:nvSpPr>
          <p:spPr>
            <a:xfrm>
              <a:off x="10543585" y="3937520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529B1-7028-4A40-8963-F7D7CB64FF35}"/>
                </a:ext>
              </a:extLst>
            </p:cNvPr>
            <p:cNvCxnSpPr>
              <a:cxnSpLocks/>
              <a:stCxn id="25" idx="2"/>
              <a:endCxn id="7" idx="0"/>
            </p:cNvCxnSpPr>
            <p:nvPr/>
          </p:nvCxnSpPr>
          <p:spPr>
            <a:xfrm>
              <a:off x="10807765" y="3222952"/>
              <a:ext cx="3134" cy="714568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3EF572-62B6-154B-8C7E-627199A905E6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34" y="4049486"/>
              <a:ext cx="1518161" cy="16795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622C1-9500-604A-A5A3-D4B374A6C654}"/>
              </a:ext>
            </a:extLst>
          </p:cNvPr>
          <p:cNvGrpSpPr/>
          <p:nvPr/>
        </p:nvGrpSpPr>
        <p:grpSpPr>
          <a:xfrm>
            <a:off x="5302899" y="4855077"/>
            <a:ext cx="5508000" cy="1476202"/>
            <a:chOff x="5302899" y="4855077"/>
            <a:chExt cx="5508000" cy="1476202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31484B6-5BE6-CA4E-B60E-137473E13C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4344" y="2723632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9895D-79DF-9140-9574-C9E15CCC1083}"/>
                </a:ext>
              </a:extLst>
            </p:cNvPr>
            <p:cNvSpPr txBox="1"/>
            <p:nvPr/>
          </p:nvSpPr>
          <p:spPr>
            <a:xfrm>
              <a:off x="9960446" y="532119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A7A2D-3556-1645-A760-98B210D3A379}"/>
                </a:ext>
              </a:extLst>
            </p:cNvPr>
            <p:cNvSpPr txBox="1"/>
            <p:nvPr/>
          </p:nvSpPr>
          <p:spPr>
            <a:xfrm>
              <a:off x="5574528" y="5961947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27437-1DC5-8E49-87B1-C6B4BD01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95" y="1585264"/>
            <a:ext cx="2036386" cy="43722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0" dist="5000" dir="5400000" sy="-100000" algn="bl" rotWithShape="0"/>
          </a:effectLst>
          <a:scene3d>
            <a:camera prst="orthographicFront">
              <a:rot lat="2500522" lon="18881592" rev="0"/>
            </a:camera>
            <a:lightRig rig="threePt" dir="t"/>
          </a:scene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98F674-6336-414B-AE95-5E9BCD3E864B}"/>
              </a:ext>
            </a:extLst>
          </p:cNvPr>
          <p:cNvCxnSpPr>
            <a:cxnSpLocks/>
          </p:cNvCxnSpPr>
          <p:nvPr/>
        </p:nvCxnSpPr>
        <p:spPr>
          <a:xfrm>
            <a:off x="1381101" y="3778624"/>
            <a:ext cx="846887" cy="9889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EC5F6-C56F-484A-86E8-918A8CCFDB89}"/>
              </a:ext>
            </a:extLst>
          </p:cNvPr>
          <p:cNvGrpSpPr/>
          <p:nvPr/>
        </p:nvGrpSpPr>
        <p:grpSpPr>
          <a:xfrm>
            <a:off x="3670041" y="1258185"/>
            <a:ext cx="2179430" cy="369332"/>
            <a:chOff x="3670041" y="1258185"/>
            <a:chExt cx="2179430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84AA3A-22E0-0F40-AF38-0128F2E84DC4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50718-55B3-4D41-863D-13A522F3E8D1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Encoder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83D020-E847-714B-B483-95D238ECAABF}"/>
              </a:ext>
            </a:extLst>
          </p:cNvPr>
          <p:cNvGrpSpPr/>
          <p:nvPr/>
        </p:nvGrpSpPr>
        <p:grpSpPr>
          <a:xfrm>
            <a:off x="6605903" y="1238190"/>
            <a:ext cx="2179430" cy="369332"/>
            <a:chOff x="3670041" y="1258185"/>
            <a:chExt cx="2179430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20B649-3D0B-6B43-8F51-79DE214C6C76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44DA30-B40A-2F45-86B2-F7DDD3876F00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Decoder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1AF197-5629-EB40-A685-969A273E519B}"/>
              </a:ext>
            </a:extLst>
          </p:cNvPr>
          <p:cNvGrpSpPr/>
          <p:nvPr/>
        </p:nvGrpSpPr>
        <p:grpSpPr>
          <a:xfrm>
            <a:off x="-240164" y="840973"/>
            <a:ext cx="12106159" cy="962407"/>
            <a:chOff x="-240164" y="840973"/>
            <a:chExt cx="12106159" cy="9624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E246A5-D438-4447-873A-D9E326AC0682}"/>
                </a:ext>
              </a:extLst>
            </p:cNvPr>
            <p:cNvSpPr/>
            <p:nvPr/>
          </p:nvSpPr>
          <p:spPr>
            <a:xfrm>
              <a:off x="-240164" y="1157049"/>
              <a:ext cx="15755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C5FA3B-08B5-7B4C-873A-89A03C7A6456}"/>
                </a:ext>
              </a:extLst>
            </p:cNvPr>
            <p:cNvSpPr/>
            <p:nvPr/>
          </p:nvSpPr>
          <p:spPr>
            <a:xfrm>
              <a:off x="10290431" y="840973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5F677B-FADE-554B-A061-DE991E7A3582}"/>
              </a:ext>
            </a:extLst>
          </p:cNvPr>
          <p:cNvGrpSpPr/>
          <p:nvPr/>
        </p:nvGrpSpPr>
        <p:grpSpPr>
          <a:xfrm>
            <a:off x="2819835" y="1790586"/>
            <a:ext cx="5965498" cy="1564627"/>
            <a:chOff x="2819835" y="1790586"/>
            <a:chExt cx="5965498" cy="156462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AA8E949-B57D-8E44-91AB-00EC5B3A87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9835" y="1790586"/>
              <a:ext cx="5965498" cy="623391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6DABBB-1B39-394A-9FB2-72C8D08E3FD5}"/>
                </a:ext>
              </a:extLst>
            </p:cNvPr>
            <p:cNvCxnSpPr>
              <a:cxnSpLocks/>
            </p:cNvCxnSpPr>
            <p:nvPr/>
          </p:nvCxnSpPr>
          <p:spPr>
            <a:xfrm>
              <a:off x="3259774" y="2228332"/>
              <a:ext cx="5041465" cy="527636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DDF19EC-094F-E942-9712-E63E0C5CD59E}"/>
                </a:ext>
              </a:extLst>
            </p:cNvPr>
            <p:cNvCxnSpPr>
              <a:cxnSpLocks/>
            </p:cNvCxnSpPr>
            <p:nvPr/>
          </p:nvCxnSpPr>
          <p:spPr>
            <a:xfrm>
              <a:off x="3976487" y="2681517"/>
              <a:ext cx="3608038" cy="377023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7C24F2-6F01-A547-9100-072D500A57B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756" y="3134053"/>
              <a:ext cx="2052873" cy="221160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D336814-9309-1C49-8EB0-401023325CEC}"/>
              </a:ext>
            </a:extLst>
          </p:cNvPr>
          <p:cNvSpPr/>
          <p:nvPr/>
        </p:nvSpPr>
        <p:spPr>
          <a:xfrm>
            <a:off x="10915340" y="3266887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Target 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C6D0DD-BC7C-CA4C-BC06-0CEA18D247DD}"/>
              </a:ext>
            </a:extLst>
          </p:cNvPr>
          <p:cNvSpPr/>
          <p:nvPr/>
        </p:nvSpPr>
        <p:spPr>
          <a:xfrm>
            <a:off x="9442141" y="4208746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7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D1A1CE-5C09-6A4F-AB7F-AB0D6046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6" y="0"/>
            <a:ext cx="120997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B9B28-E75E-4841-A9F6-ECA88DF9132C}"/>
              </a:ext>
            </a:extLst>
          </p:cNvPr>
          <p:cNvSpPr txBox="1"/>
          <p:nvPr/>
        </p:nvSpPr>
        <p:spPr>
          <a:xfrm>
            <a:off x="46136" y="5934670"/>
            <a:ext cx="320414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s-ES_tradnl" dirty="0"/>
          </a:p>
          <a:p>
            <a:r>
              <a:rPr lang="es-ES_tradnl" dirty="0">
                <a:hlinkClick r:id="rId5"/>
              </a:rPr>
              <a:t>https://youtu.be/azM57JuQpQI</a:t>
            </a:r>
            <a:r>
              <a:rPr lang="es-ES_tradnl" dirty="0"/>
              <a:t>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7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77"/>
                <a:cs typeface="Trebuchet MS"/>
              </a:rPr>
              <a:t>Güiñas</a:t>
            </a:r>
            <a:r>
              <a:rPr lang="en-US" sz="3600" dirty="0">
                <a:latin typeface="Gill Sans MT" panose="020B0502020104020203" pitchFamily="34" charset="77"/>
                <a:cs typeface="Trebuchet MS"/>
              </a:rPr>
              <a:t>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Picture 2" descr="Conoce a la güiña, un 'gato misterioso' en peligro de extinción | National  Geographic">
            <a:extLst>
              <a:ext uri="{FF2B5EF4-FFF2-40B4-BE49-F238E27FC236}">
                <a16:creationId xmlns:a16="http://schemas.microsoft.com/office/drawing/2014/main" id="{C86781F7-1FB9-0E49-AE1F-6F2AD675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4297919"/>
            <a:ext cx="3612128" cy="24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D97AE-41FE-5348-917D-36CC18C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130" y="0"/>
            <a:ext cx="4717007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C80D0-C28E-A146-A8A9-1A731764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1" y="0"/>
            <a:ext cx="4704159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E4888-84A8-3147-B516-D845DAF1C722}"/>
              </a:ext>
            </a:extLst>
          </p:cNvPr>
          <p:cNvSpPr txBox="1"/>
          <p:nvPr/>
        </p:nvSpPr>
        <p:spPr>
          <a:xfrm>
            <a:off x="4535322" y="28975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Trap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46029-93D6-7049-A6D1-60D31664D20B}"/>
              </a:ext>
            </a:extLst>
          </p:cNvPr>
          <p:cNvSpPr txBox="1"/>
          <p:nvPr/>
        </p:nvSpPr>
        <p:spPr>
          <a:xfrm>
            <a:off x="9960812" y="28975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9300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8888</TotalTime>
  <Words>214</Words>
  <Application>Microsoft Macintosh PowerPoint</Application>
  <PresentationFormat>Widescreen</PresentationFormat>
  <Paragraphs>63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158</cp:revision>
  <dcterms:created xsi:type="dcterms:W3CDTF">2021-07-17T22:29:06Z</dcterms:created>
  <dcterms:modified xsi:type="dcterms:W3CDTF">2022-10-17T15:06:47Z</dcterms:modified>
</cp:coreProperties>
</file>